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0" r:id="rId5"/>
    <p:sldId id="258" r:id="rId6"/>
    <p:sldId id="261" r:id="rId7"/>
    <p:sldId id="264" r:id="rId8"/>
    <p:sldId id="265" r:id="rId9"/>
    <p:sldId id="266" r:id="rId10"/>
    <p:sldId id="268" r:id="rId11"/>
    <p:sldId id="267" r:id="rId12"/>
    <p:sldId id="277" r:id="rId13"/>
    <p:sldId id="272" r:id="rId14"/>
    <p:sldId id="273" r:id="rId15"/>
    <p:sldId id="269" r:id="rId16"/>
    <p:sldId id="274" r:id="rId17"/>
    <p:sldId id="270" r:id="rId18"/>
    <p:sldId id="278" r:id="rId19"/>
    <p:sldId id="280"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E26FA-C3D8-4A16-A044-54596C429E5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ES"/>
        </a:p>
      </dgm:t>
    </dgm:pt>
    <dgm:pt modelId="{9EEA93FE-4F7E-4F41-9AB2-3F0F6FC17156}">
      <dgm:prSet phldrT="[Texto]"/>
      <dgm:spPr/>
      <dgm:t>
        <a:bodyPr/>
        <a:lstStyle/>
        <a:p>
          <a:r>
            <a:rPr lang="en-US" dirty="0"/>
            <a:t>Western</a:t>
          </a:r>
          <a:endParaRPr lang="es-ES" dirty="0"/>
        </a:p>
      </dgm:t>
    </dgm:pt>
    <dgm:pt modelId="{6C5D15DF-0266-48E6-A1C6-E92BF65DDD97}" type="parTrans" cxnId="{9DEE29C3-0A3D-4352-92FE-DD1A5293AC5D}">
      <dgm:prSet/>
      <dgm:spPr/>
      <dgm:t>
        <a:bodyPr/>
        <a:lstStyle/>
        <a:p>
          <a:endParaRPr lang="es-ES"/>
        </a:p>
      </dgm:t>
    </dgm:pt>
    <dgm:pt modelId="{D88C0965-F7C9-47D7-B633-C5E3AAFA3AE9}" type="sibTrans" cxnId="{9DEE29C3-0A3D-4352-92FE-DD1A5293AC5D}">
      <dgm:prSet/>
      <dgm:spPr/>
      <dgm:t>
        <a:bodyPr/>
        <a:lstStyle/>
        <a:p>
          <a:endParaRPr lang="es-ES"/>
        </a:p>
      </dgm:t>
    </dgm:pt>
    <dgm:pt modelId="{D2860AEC-DF8F-4B0B-988E-59367D28CC22}">
      <dgm:prSet phldrT="[Texto]"/>
      <dgm:spPr/>
      <dgm:t>
        <a:bodyPr/>
        <a:lstStyle/>
        <a:p>
          <a:r>
            <a:rPr lang="en-US" dirty="0"/>
            <a:t>American</a:t>
          </a:r>
          <a:endParaRPr lang="es-ES" dirty="0"/>
        </a:p>
      </dgm:t>
    </dgm:pt>
    <dgm:pt modelId="{DC1BB5CF-97BA-40D6-A77C-A699D463BF79}" type="parTrans" cxnId="{A47CE832-E224-45FF-ADCD-30C5F7DDA2BF}">
      <dgm:prSet/>
      <dgm:spPr/>
      <dgm:t>
        <a:bodyPr/>
        <a:lstStyle/>
        <a:p>
          <a:endParaRPr lang="es-ES"/>
        </a:p>
      </dgm:t>
    </dgm:pt>
    <dgm:pt modelId="{C435C1F2-AA58-4A09-8BD1-D84D9F957251}" type="sibTrans" cxnId="{A47CE832-E224-45FF-ADCD-30C5F7DDA2BF}">
      <dgm:prSet/>
      <dgm:spPr/>
      <dgm:t>
        <a:bodyPr/>
        <a:lstStyle/>
        <a:p>
          <a:endParaRPr lang="es-ES"/>
        </a:p>
      </dgm:t>
    </dgm:pt>
    <dgm:pt modelId="{52E142D9-697C-4FC6-A02F-EE721D6F00CA}">
      <dgm:prSet phldrT="[Texto]"/>
      <dgm:spPr/>
      <dgm:t>
        <a:bodyPr/>
        <a:lstStyle/>
        <a:p>
          <a:r>
            <a:rPr lang="en-US" dirty="0"/>
            <a:t>South American</a:t>
          </a:r>
          <a:endParaRPr lang="es-ES" dirty="0"/>
        </a:p>
      </dgm:t>
    </dgm:pt>
    <dgm:pt modelId="{130A9EEE-4CD8-4D15-B334-72C1DB90C57D}" type="parTrans" cxnId="{2B562405-014B-4002-875C-D20A59768072}">
      <dgm:prSet/>
      <dgm:spPr/>
      <dgm:t>
        <a:bodyPr/>
        <a:lstStyle/>
        <a:p>
          <a:endParaRPr lang="es-ES"/>
        </a:p>
      </dgm:t>
    </dgm:pt>
    <dgm:pt modelId="{9133FF6D-2FAB-40E7-A083-081D834DCB67}" type="sibTrans" cxnId="{2B562405-014B-4002-875C-D20A59768072}">
      <dgm:prSet/>
      <dgm:spPr/>
      <dgm:t>
        <a:bodyPr/>
        <a:lstStyle/>
        <a:p>
          <a:endParaRPr lang="es-ES"/>
        </a:p>
      </dgm:t>
    </dgm:pt>
    <dgm:pt modelId="{6641B2D2-332F-4F08-9A76-DCBBBC734F86}">
      <dgm:prSet phldrT="[Texto]"/>
      <dgm:spPr/>
      <dgm:t>
        <a:bodyPr/>
        <a:lstStyle/>
        <a:p>
          <a:r>
            <a:rPr lang="en-US" dirty="0"/>
            <a:t>Brazilian</a:t>
          </a:r>
          <a:endParaRPr lang="es-ES" dirty="0"/>
        </a:p>
      </dgm:t>
    </dgm:pt>
    <dgm:pt modelId="{BE96F06B-F0C9-4BA4-9900-8A9E87062AFA}" type="parTrans" cxnId="{A2018023-4122-4707-88C8-FFB7B77EDA42}">
      <dgm:prSet/>
      <dgm:spPr/>
      <dgm:t>
        <a:bodyPr/>
        <a:lstStyle/>
        <a:p>
          <a:endParaRPr lang="es-ES"/>
        </a:p>
      </dgm:t>
    </dgm:pt>
    <dgm:pt modelId="{06EB3F46-53BF-4EAF-98EF-E2DB37FAFF84}" type="sibTrans" cxnId="{A2018023-4122-4707-88C8-FFB7B77EDA42}">
      <dgm:prSet/>
      <dgm:spPr/>
      <dgm:t>
        <a:bodyPr/>
        <a:lstStyle/>
        <a:p>
          <a:endParaRPr lang="es-ES"/>
        </a:p>
      </dgm:t>
    </dgm:pt>
    <dgm:pt modelId="{AAFA9CE7-E18D-433C-AD1B-10375A7D6AD2}" type="pres">
      <dgm:prSet presAssocID="{455E26FA-C3D8-4A16-A044-54596C429E53}" presName="Name0" presStyleCnt="0">
        <dgm:presLayoutVars>
          <dgm:chMax val="7"/>
          <dgm:resizeHandles val="exact"/>
        </dgm:presLayoutVars>
      </dgm:prSet>
      <dgm:spPr/>
    </dgm:pt>
    <dgm:pt modelId="{571731D4-A94E-4F22-BCF0-6E9D682D907B}" type="pres">
      <dgm:prSet presAssocID="{455E26FA-C3D8-4A16-A044-54596C429E53}" presName="comp1" presStyleCnt="0"/>
      <dgm:spPr/>
    </dgm:pt>
    <dgm:pt modelId="{C1AC6E8D-0426-41AC-AC35-7722495A24F1}" type="pres">
      <dgm:prSet presAssocID="{455E26FA-C3D8-4A16-A044-54596C429E53}" presName="circle1" presStyleLbl="node1" presStyleIdx="0" presStyleCnt="4" custScaleX="118238" custLinFactNeighborX="49"/>
      <dgm:spPr/>
    </dgm:pt>
    <dgm:pt modelId="{B89B07FE-CF1C-411A-9EE9-CB923F1D6B18}" type="pres">
      <dgm:prSet presAssocID="{455E26FA-C3D8-4A16-A044-54596C429E53}" presName="c1text" presStyleLbl="node1" presStyleIdx="0" presStyleCnt="4">
        <dgm:presLayoutVars>
          <dgm:bulletEnabled val="1"/>
        </dgm:presLayoutVars>
      </dgm:prSet>
      <dgm:spPr/>
    </dgm:pt>
    <dgm:pt modelId="{458C8EBD-9299-4967-990F-2176F1608A91}" type="pres">
      <dgm:prSet presAssocID="{455E26FA-C3D8-4A16-A044-54596C429E53}" presName="comp2" presStyleCnt="0"/>
      <dgm:spPr/>
    </dgm:pt>
    <dgm:pt modelId="{4C811B7A-5A73-4312-9F84-EE88705B0812}" type="pres">
      <dgm:prSet presAssocID="{455E26FA-C3D8-4A16-A044-54596C429E53}" presName="circle2" presStyleLbl="node1" presStyleIdx="1" presStyleCnt="4"/>
      <dgm:spPr/>
    </dgm:pt>
    <dgm:pt modelId="{80515B53-627D-45AE-8296-A5E682422258}" type="pres">
      <dgm:prSet presAssocID="{455E26FA-C3D8-4A16-A044-54596C429E53}" presName="c2text" presStyleLbl="node1" presStyleIdx="1" presStyleCnt="4">
        <dgm:presLayoutVars>
          <dgm:bulletEnabled val="1"/>
        </dgm:presLayoutVars>
      </dgm:prSet>
      <dgm:spPr/>
    </dgm:pt>
    <dgm:pt modelId="{9FC8787E-5CD4-4619-A919-B988D0FCBC7C}" type="pres">
      <dgm:prSet presAssocID="{455E26FA-C3D8-4A16-A044-54596C429E53}" presName="comp3" presStyleCnt="0"/>
      <dgm:spPr/>
    </dgm:pt>
    <dgm:pt modelId="{254C23C5-24D3-4789-A4AA-BFBC59431790}" type="pres">
      <dgm:prSet presAssocID="{455E26FA-C3D8-4A16-A044-54596C429E53}" presName="circle3" presStyleLbl="node1" presStyleIdx="2" presStyleCnt="4"/>
      <dgm:spPr/>
    </dgm:pt>
    <dgm:pt modelId="{CB1B1557-95C4-43B6-B766-C15071E18C7B}" type="pres">
      <dgm:prSet presAssocID="{455E26FA-C3D8-4A16-A044-54596C429E53}" presName="c3text" presStyleLbl="node1" presStyleIdx="2" presStyleCnt="4">
        <dgm:presLayoutVars>
          <dgm:bulletEnabled val="1"/>
        </dgm:presLayoutVars>
      </dgm:prSet>
      <dgm:spPr/>
    </dgm:pt>
    <dgm:pt modelId="{884E3160-BB2B-4437-9BFD-B9B4185BD4EA}" type="pres">
      <dgm:prSet presAssocID="{455E26FA-C3D8-4A16-A044-54596C429E53}" presName="comp4" presStyleCnt="0"/>
      <dgm:spPr/>
    </dgm:pt>
    <dgm:pt modelId="{0CE25C80-4423-4885-B674-0AC0F7E56AD9}" type="pres">
      <dgm:prSet presAssocID="{455E26FA-C3D8-4A16-A044-54596C429E53}" presName="circle4" presStyleLbl="node1" presStyleIdx="3" presStyleCnt="4"/>
      <dgm:spPr/>
    </dgm:pt>
    <dgm:pt modelId="{FC21A167-DA6B-4F90-8EF1-126C560C8818}" type="pres">
      <dgm:prSet presAssocID="{455E26FA-C3D8-4A16-A044-54596C429E53}" presName="c4text" presStyleLbl="node1" presStyleIdx="3" presStyleCnt="4">
        <dgm:presLayoutVars>
          <dgm:bulletEnabled val="1"/>
        </dgm:presLayoutVars>
      </dgm:prSet>
      <dgm:spPr/>
    </dgm:pt>
  </dgm:ptLst>
  <dgm:cxnLst>
    <dgm:cxn modelId="{5E92E3EB-0674-469B-AC17-662D0F9BE10C}" type="presOf" srcId="{52E142D9-697C-4FC6-A02F-EE721D6F00CA}" destId="{254C23C5-24D3-4789-A4AA-BFBC59431790}" srcOrd="0" destOrd="0" presId="urn:microsoft.com/office/officeart/2005/8/layout/venn2"/>
    <dgm:cxn modelId="{5B636F85-9E12-4EF1-BD82-F95B5E2D324E}" type="presOf" srcId="{6641B2D2-332F-4F08-9A76-DCBBBC734F86}" destId="{0CE25C80-4423-4885-B674-0AC0F7E56AD9}" srcOrd="0" destOrd="0" presId="urn:microsoft.com/office/officeart/2005/8/layout/venn2"/>
    <dgm:cxn modelId="{4FAB219A-07C5-49BE-9FAB-27ED604F0A77}" type="presOf" srcId="{9EEA93FE-4F7E-4F41-9AB2-3F0F6FC17156}" destId="{B89B07FE-CF1C-411A-9EE9-CB923F1D6B18}" srcOrd="1" destOrd="0" presId="urn:microsoft.com/office/officeart/2005/8/layout/venn2"/>
    <dgm:cxn modelId="{AE515359-A63E-46CA-96BC-F3771AB9F6D8}" type="presOf" srcId="{D2860AEC-DF8F-4B0B-988E-59367D28CC22}" destId="{80515B53-627D-45AE-8296-A5E682422258}" srcOrd="1" destOrd="0" presId="urn:microsoft.com/office/officeart/2005/8/layout/venn2"/>
    <dgm:cxn modelId="{A47CE832-E224-45FF-ADCD-30C5F7DDA2BF}" srcId="{455E26FA-C3D8-4A16-A044-54596C429E53}" destId="{D2860AEC-DF8F-4B0B-988E-59367D28CC22}" srcOrd="1" destOrd="0" parTransId="{DC1BB5CF-97BA-40D6-A77C-A699D463BF79}" sibTransId="{C435C1F2-AA58-4A09-8BD1-D84D9F957251}"/>
    <dgm:cxn modelId="{2B562405-014B-4002-875C-D20A59768072}" srcId="{455E26FA-C3D8-4A16-A044-54596C429E53}" destId="{52E142D9-697C-4FC6-A02F-EE721D6F00CA}" srcOrd="2" destOrd="0" parTransId="{130A9EEE-4CD8-4D15-B334-72C1DB90C57D}" sibTransId="{9133FF6D-2FAB-40E7-A083-081D834DCB67}"/>
    <dgm:cxn modelId="{56A72850-5C23-4D07-AB0E-7FA58388A3E2}" type="presOf" srcId="{6641B2D2-332F-4F08-9A76-DCBBBC734F86}" destId="{FC21A167-DA6B-4F90-8EF1-126C560C8818}" srcOrd="1" destOrd="0" presId="urn:microsoft.com/office/officeart/2005/8/layout/venn2"/>
    <dgm:cxn modelId="{9DEE29C3-0A3D-4352-92FE-DD1A5293AC5D}" srcId="{455E26FA-C3D8-4A16-A044-54596C429E53}" destId="{9EEA93FE-4F7E-4F41-9AB2-3F0F6FC17156}" srcOrd="0" destOrd="0" parTransId="{6C5D15DF-0266-48E6-A1C6-E92BF65DDD97}" sibTransId="{D88C0965-F7C9-47D7-B633-C5E3AAFA3AE9}"/>
    <dgm:cxn modelId="{EDC443C8-0CFA-4439-87E9-2B5372E3414E}" type="presOf" srcId="{52E142D9-697C-4FC6-A02F-EE721D6F00CA}" destId="{CB1B1557-95C4-43B6-B766-C15071E18C7B}" srcOrd="1" destOrd="0" presId="urn:microsoft.com/office/officeart/2005/8/layout/venn2"/>
    <dgm:cxn modelId="{619F3A9D-9DC0-496D-9A61-41247DA13FD8}" type="presOf" srcId="{9EEA93FE-4F7E-4F41-9AB2-3F0F6FC17156}" destId="{C1AC6E8D-0426-41AC-AC35-7722495A24F1}" srcOrd="0" destOrd="0" presId="urn:microsoft.com/office/officeart/2005/8/layout/venn2"/>
    <dgm:cxn modelId="{A2018023-4122-4707-88C8-FFB7B77EDA42}" srcId="{455E26FA-C3D8-4A16-A044-54596C429E53}" destId="{6641B2D2-332F-4F08-9A76-DCBBBC734F86}" srcOrd="3" destOrd="0" parTransId="{BE96F06B-F0C9-4BA4-9900-8A9E87062AFA}" sibTransId="{06EB3F46-53BF-4EAF-98EF-E2DB37FAFF84}"/>
    <dgm:cxn modelId="{EC0B62BA-8809-42F6-B473-6EDF7F3B9639}" type="presOf" srcId="{D2860AEC-DF8F-4B0B-988E-59367D28CC22}" destId="{4C811B7A-5A73-4312-9F84-EE88705B0812}" srcOrd="0" destOrd="0" presId="urn:microsoft.com/office/officeart/2005/8/layout/venn2"/>
    <dgm:cxn modelId="{1C462591-81CB-4DA3-A8AC-202DCB0146EB}" type="presOf" srcId="{455E26FA-C3D8-4A16-A044-54596C429E53}" destId="{AAFA9CE7-E18D-433C-AD1B-10375A7D6AD2}" srcOrd="0" destOrd="0" presId="urn:microsoft.com/office/officeart/2005/8/layout/venn2"/>
    <dgm:cxn modelId="{F5D9F14C-94C5-40D0-ADC3-ABCBAAA7C7EA}" type="presParOf" srcId="{AAFA9CE7-E18D-433C-AD1B-10375A7D6AD2}" destId="{571731D4-A94E-4F22-BCF0-6E9D682D907B}" srcOrd="0" destOrd="0" presId="urn:microsoft.com/office/officeart/2005/8/layout/venn2"/>
    <dgm:cxn modelId="{29306A8D-AE91-4A77-97D4-75F84CECE23F}" type="presParOf" srcId="{571731D4-A94E-4F22-BCF0-6E9D682D907B}" destId="{C1AC6E8D-0426-41AC-AC35-7722495A24F1}" srcOrd="0" destOrd="0" presId="urn:microsoft.com/office/officeart/2005/8/layout/venn2"/>
    <dgm:cxn modelId="{C765B87F-2CC1-4A9A-9494-CE8BD971D124}" type="presParOf" srcId="{571731D4-A94E-4F22-BCF0-6E9D682D907B}" destId="{B89B07FE-CF1C-411A-9EE9-CB923F1D6B18}" srcOrd="1" destOrd="0" presId="urn:microsoft.com/office/officeart/2005/8/layout/venn2"/>
    <dgm:cxn modelId="{0B5FB1FC-B141-4201-8918-A8D09B6AD9D9}" type="presParOf" srcId="{AAFA9CE7-E18D-433C-AD1B-10375A7D6AD2}" destId="{458C8EBD-9299-4967-990F-2176F1608A91}" srcOrd="1" destOrd="0" presId="urn:microsoft.com/office/officeart/2005/8/layout/venn2"/>
    <dgm:cxn modelId="{D28DE598-8859-4559-8A97-D2ACB443103E}" type="presParOf" srcId="{458C8EBD-9299-4967-990F-2176F1608A91}" destId="{4C811B7A-5A73-4312-9F84-EE88705B0812}" srcOrd="0" destOrd="0" presId="urn:microsoft.com/office/officeart/2005/8/layout/venn2"/>
    <dgm:cxn modelId="{1702FCBF-B61A-4FDA-8947-F94CCC0CCA93}" type="presParOf" srcId="{458C8EBD-9299-4967-990F-2176F1608A91}" destId="{80515B53-627D-45AE-8296-A5E682422258}" srcOrd="1" destOrd="0" presId="urn:microsoft.com/office/officeart/2005/8/layout/venn2"/>
    <dgm:cxn modelId="{6B2FBC1D-D21D-4C59-BB14-224157A1398F}" type="presParOf" srcId="{AAFA9CE7-E18D-433C-AD1B-10375A7D6AD2}" destId="{9FC8787E-5CD4-4619-A919-B988D0FCBC7C}" srcOrd="2" destOrd="0" presId="urn:microsoft.com/office/officeart/2005/8/layout/venn2"/>
    <dgm:cxn modelId="{1EED5046-071D-494E-9627-DC1E9325DF30}" type="presParOf" srcId="{9FC8787E-5CD4-4619-A919-B988D0FCBC7C}" destId="{254C23C5-24D3-4789-A4AA-BFBC59431790}" srcOrd="0" destOrd="0" presId="urn:microsoft.com/office/officeart/2005/8/layout/venn2"/>
    <dgm:cxn modelId="{78E7F3BA-9EA9-4984-98BB-C7F6FE03988B}" type="presParOf" srcId="{9FC8787E-5CD4-4619-A919-B988D0FCBC7C}" destId="{CB1B1557-95C4-43B6-B766-C15071E18C7B}" srcOrd="1" destOrd="0" presId="urn:microsoft.com/office/officeart/2005/8/layout/venn2"/>
    <dgm:cxn modelId="{3D20F0C0-717A-44A7-99D5-B1C91FD8B411}" type="presParOf" srcId="{AAFA9CE7-E18D-433C-AD1B-10375A7D6AD2}" destId="{884E3160-BB2B-4437-9BFD-B9B4185BD4EA}" srcOrd="3" destOrd="0" presId="urn:microsoft.com/office/officeart/2005/8/layout/venn2"/>
    <dgm:cxn modelId="{51E6228D-E85C-4609-84AA-BCA7397F9999}" type="presParOf" srcId="{884E3160-BB2B-4437-9BFD-B9B4185BD4EA}" destId="{0CE25C80-4423-4885-B674-0AC0F7E56AD9}" srcOrd="0" destOrd="0" presId="urn:microsoft.com/office/officeart/2005/8/layout/venn2"/>
    <dgm:cxn modelId="{4E16A57A-E80B-428E-B91B-E16267F169EC}" type="presParOf" srcId="{884E3160-BB2B-4437-9BFD-B9B4185BD4EA}" destId="{FC21A167-DA6B-4F90-8EF1-126C560C881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FCA330-62F1-4D6B-8A9F-AAED0E115C96}"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s-ES"/>
        </a:p>
      </dgm:t>
    </dgm:pt>
    <dgm:pt modelId="{C3F74EDC-4651-4BDA-BB0D-2EDF0B71BA18}">
      <dgm:prSet phldrT="[Texto]"/>
      <dgm:spPr/>
      <dgm:t>
        <a:bodyPr/>
        <a:lstStyle/>
        <a:p>
          <a:r>
            <a:rPr lang="en-US" dirty="0"/>
            <a:t>?</a:t>
          </a:r>
          <a:endParaRPr lang="es-ES" dirty="0"/>
        </a:p>
      </dgm:t>
    </dgm:pt>
    <dgm:pt modelId="{BB944871-EEB1-4741-BD42-8406C01F548A}" type="parTrans" cxnId="{9552899B-F586-4B68-A88B-F6973F1AD2C5}">
      <dgm:prSet/>
      <dgm:spPr/>
      <dgm:t>
        <a:bodyPr/>
        <a:lstStyle/>
        <a:p>
          <a:endParaRPr lang="es-ES"/>
        </a:p>
      </dgm:t>
    </dgm:pt>
    <dgm:pt modelId="{EEB7A529-B4D4-4AD8-9AEB-E7FF4C6F1354}" type="sibTrans" cxnId="{9552899B-F586-4B68-A88B-F6973F1AD2C5}">
      <dgm:prSet/>
      <dgm:spPr/>
      <dgm:t>
        <a:bodyPr/>
        <a:lstStyle/>
        <a:p>
          <a:endParaRPr lang="es-ES"/>
        </a:p>
      </dgm:t>
    </dgm:pt>
    <dgm:pt modelId="{6E3A3A48-CE8C-4489-871A-30D261F28A4C}">
      <dgm:prSet phldrT="[Texto]"/>
      <dgm:spPr/>
      <dgm:t>
        <a:bodyPr/>
        <a:lstStyle/>
        <a:p>
          <a:r>
            <a:rPr lang="en-US" dirty="0"/>
            <a:t>?</a:t>
          </a:r>
          <a:endParaRPr lang="es-ES" dirty="0"/>
        </a:p>
      </dgm:t>
    </dgm:pt>
    <dgm:pt modelId="{7BA14AAC-865E-47D9-89BB-E9776923646C}" type="parTrans" cxnId="{354B29F4-BC83-4A8F-A040-01A1FE371248}">
      <dgm:prSet/>
      <dgm:spPr/>
      <dgm:t>
        <a:bodyPr/>
        <a:lstStyle/>
        <a:p>
          <a:endParaRPr lang="es-ES"/>
        </a:p>
      </dgm:t>
    </dgm:pt>
    <dgm:pt modelId="{6D21BC0B-13AC-4380-A367-483E4933F7AB}" type="sibTrans" cxnId="{354B29F4-BC83-4A8F-A040-01A1FE371248}">
      <dgm:prSet/>
      <dgm:spPr/>
      <dgm:t>
        <a:bodyPr/>
        <a:lstStyle/>
        <a:p>
          <a:endParaRPr lang="es-ES"/>
        </a:p>
      </dgm:t>
    </dgm:pt>
    <dgm:pt modelId="{63707094-70D6-42A8-AC97-3F403DD57863}" type="pres">
      <dgm:prSet presAssocID="{17FCA330-62F1-4D6B-8A9F-AAED0E115C96}" presName="compositeShape" presStyleCnt="0">
        <dgm:presLayoutVars>
          <dgm:chMax val="2"/>
          <dgm:dir/>
          <dgm:resizeHandles val="exact"/>
        </dgm:presLayoutVars>
      </dgm:prSet>
      <dgm:spPr/>
    </dgm:pt>
    <dgm:pt modelId="{328CD654-CBF0-4F4A-AF03-F80E6186D5DB}" type="pres">
      <dgm:prSet presAssocID="{17FCA330-62F1-4D6B-8A9F-AAED0E115C96}" presName="ribbon" presStyleLbl="node1" presStyleIdx="0" presStyleCnt="1"/>
      <dgm:spPr/>
    </dgm:pt>
    <dgm:pt modelId="{FA25477D-D4C0-48EE-98B3-5BE67B0AC951}" type="pres">
      <dgm:prSet presAssocID="{17FCA330-62F1-4D6B-8A9F-AAED0E115C96}" presName="leftArrowText" presStyleLbl="node1" presStyleIdx="0" presStyleCnt="1">
        <dgm:presLayoutVars>
          <dgm:chMax val="0"/>
          <dgm:bulletEnabled val="1"/>
        </dgm:presLayoutVars>
      </dgm:prSet>
      <dgm:spPr/>
    </dgm:pt>
    <dgm:pt modelId="{87850A2F-690A-412F-85E3-4310DCC011ED}" type="pres">
      <dgm:prSet presAssocID="{17FCA330-62F1-4D6B-8A9F-AAED0E115C96}" presName="rightArrowText" presStyleLbl="node1" presStyleIdx="0" presStyleCnt="1">
        <dgm:presLayoutVars>
          <dgm:chMax val="0"/>
          <dgm:bulletEnabled val="1"/>
        </dgm:presLayoutVars>
      </dgm:prSet>
      <dgm:spPr/>
    </dgm:pt>
  </dgm:ptLst>
  <dgm:cxnLst>
    <dgm:cxn modelId="{9552899B-F586-4B68-A88B-F6973F1AD2C5}" srcId="{17FCA330-62F1-4D6B-8A9F-AAED0E115C96}" destId="{C3F74EDC-4651-4BDA-BB0D-2EDF0B71BA18}" srcOrd="0" destOrd="0" parTransId="{BB944871-EEB1-4741-BD42-8406C01F548A}" sibTransId="{EEB7A529-B4D4-4AD8-9AEB-E7FF4C6F1354}"/>
    <dgm:cxn modelId="{49507076-B59D-49B2-95D5-E307BBFF1C1D}" type="presOf" srcId="{C3F74EDC-4651-4BDA-BB0D-2EDF0B71BA18}" destId="{FA25477D-D4C0-48EE-98B3-5BE67B0AC951}" srcOrd="0" destOrd="0" presId="urn:microsoft.com/office/officeart/2005/8/layout/arrow6"/>
    <dgm:cxn modelId="{354B29F4-BC83-4A8F-A040-01A1FE371248}" srcId="{17FCA330-62F1-4D6B-8A9F-AAED0E115C96}" destId="{6E3A3A48-CE8C-4489-871A-30D261F28A4C}" srcOrd="1" destOrd="0" parTransId="{7BA14AAC-865E-47D9-89BB-E9776923646C}" sibTransId="{6D21BC0B-13AC-4380-A367-483E4933F7AB}"/>
    <dgm:cxn modelId="{0F0DE050-4FB9-4E9C-8472-90F6166F9FFA}" type="presOf" srcId="{6E3A3A48-CE8C-4489-871A-30D261F28A4C}" destId="{87850A2F-690A-412F-85E3-4310DCC011ED}" srcOrd="0" destOrd="0" presId="urn:microsoft.com/office/officeart/2005/8/layout/arrow6"/>
    <dgm:cxn modelId="{AABA7EAB-499C-4452-8CA0-7A68846533D4}" type="presOf" srcId="{17FCA330-62F1-4D6B-8A9F-AAED0E115C96}" destId="{63707094-70D6-42A8-AC97-3F403DD57863}" srcOrd="0" destOrd="0" presId="urn:microsoft.com/office/officeart/2005/8/layout/arrow6"/>
    <dgm:cxn modelId="{49AC5C05-C7FE-4B7B-B249-2059DF32EBFA}" type="presParOf" srcId="{63707094-70D6-42A8-AC97-3F403DD57863}" destId="{328CD654-CBF0-4F4A-AF03-F80E6186D5DB}" srcOrd="0" destOrd="0" presId="urn:microsoft.com/office/officeart/2005/8/layout/arrow6"/>
    <dgm:cxn modelId="{1D2E4BE8-7554-4234-B02C-B4D2407AD1DA}" type="presParOf" srcId="{63707094-70D6-42A8-AC97-3F403DD57863}" destId="{FA25477D-D4C0-48EE-98B3-5BE67B0AC951}" srcOrd="1" destOrd="0" presId="urn:microsoft.com/office/officeart/2005/8/layout/arrow6"/>
    <dgm:cxn modelId="{CC5DDB08-96A4-4280-977F-E51D707FBE4C}" type="presParOf" srcId="{63707094-70D6-42A8-AC97-3F403DD57863}" destId="{87850A2F-690A-412F-85E3-4310DCC011ED}"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C6E8D-0426-41AC-AC35-7722495A24F1}">
      <dsp:nvSpPr>
        <dsp:cNvPr id="0" name=""/>
        <dsp:cNvSpPr/>
      </dsp:nvSpPr>
      <dsp:spPr>
        <a:xfrm>
          <a:off x="881626" y="0"/>
          <a:ext cx="7158080" cy="6053959"/>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Western</a:t>
          </a:r>
          <a:endParaRPr lang="es-ES" sz="1900" kern="1200" dirty="0"/>
        </a:p>
      </dsp:txBody>
      <dsp:txXfrm>
        <a:off x="3459966" y="302697"/>
        <a:ext cx="2001399" cy="908093"/>
      </dsp:txXfrm>
    </dsp:sp>
    <dsp:sp modelId="{4C811B7A-5A73-4312-9F84-EE88705B0812}">
      <dsp:nvSpPr>
        <dsp:cNvPr id="0" name=""/>
        <dsp:cNvSpPr/>
      </dsp:nvSpPr>
      <dsp:spPr>
        <a:xfrm>
          <a:off x="2036116" y="1210791"/>
          <a:ext cx="4843167" cy="484316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American</a:t>
          </a:r>
          <a:endParaRPr lang="es-ES" sz="1900" kern="1200" dirty="0"/>
        </a:p>
      </dsp:txBody>
      <dsp:txXfrm>
        <a:off x="3611356" y="1501381"/>
        <a:ext cx="1692686" cy="871770"/>
      </dsp:txXfrm>
    </dsp:sp>
    <dsp:sp modelId="{254C23C5-24D3-4789-A4AA-BFBC59431790}">
      <dsp:nvSpPr>
        <dsp:cNvPr id="0" name=""/>
        <dsp:cNvSpPr/>
      </dsp:nvSpPr>
      <dsp:spPr>
        <a:xfrm>
          <a:off x="2641512" y="2421583"/>
          <a:ext cx="3632375" cy="3632375"/>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South American</a:t>
          </a:r>
          <a:endParaRPr lang="es-ES" sz="1900" kern="1200" dirty="0"/>
        </a:p>
      </dsp:txBody>
      <dsp:txXfrm>
        <a:off x="3611356" y="2694011"/>
        <a:ext cx="1692686" cy="817284"/>
      </dsp:txXfrm>
    </dsp:sp>
    <dsp:sp modelId="{0CE25C80-4423-4885-B674-0AC0F7E56AD9}">
      <dsp:nvSpPr>
        <dsp:cNvPr id="0" name=""/>
        <dsp:cNvSpPr/>
      </dsp:nvSpPr>
      <dsp:spPr>
        <a:xfrm>
          <a:off x="3246908" y="3632375"/>
          <a:ext cx="2421583" cy="242158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Brazilian</a:t>
          </a:r>
          <a:endParaRPr lang="es-ES" sz="1900" kern="1200" dirty="0"/>
        </a:p>
      </dsp:txBody>
      <dsp:txXfrm>
        <a:off x="3601540" y="4237771"/>
        <a:ext cx="1712318" cy="1210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CD654-CBF0-4F4A-AF03-F80E6186D5DB}">
      <dsp:nvSpPr>
        <dsp:cNvPr id="0" name=""/>
        <dsp:cNvSpPr/>
      </dsp:nvSpPr>
      <dsp:spPr>
        <a:xfrm>
          <a:off x="793086" y="0"/>
          <a:ext cx="7464490" cy="2985796"/>
        </a:xfrm>
        <a:prstGeom prst="leftRightRibb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5477D-D4C0-48EE-98B3-5BE67B0AC951}">
      <dsp:nvSpPr>
        <dsp:cNvPr id="0" name=""/>
        <dsp:cNvSpPr/>
      </dsp:nvSpPr>
      <dsp:spPr>
        <a:xfrm>
          <a:off x="1688824" y="522514"/>
          <a:ext cx="2463281" cy="146304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t>
          </a:r>
          <a:endParaRPr lang="es-ES" sz="6500" kern="1200" dirty="0"/>
        </a:p>
      </dsp:txBody>
      <dsp:txXfrm>
        <a:off x="1688824" y="522514"/>
        <a:ext cx="2463281" cy="1463040"/>
      </dsp:txXfrm>
    </dsp:sp>
    <dsp:sp modelId="{87850A2F-690A-412F-85E3-4310DCC011ED}">
      <dsp:nvSpPr>
        <dsp:cNvPr id="0" name=""/>
        <dsp:cNvSpPr/>
      </dsp:nvSpPr>
      <dsp:spPr>
        <a:xfrm>
          <a:off x="4525331" y="1000241"/>
          <a:ext cx="2911151" cy="146304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a:t>
          </a:r>
          <a:endParaRPr lang="es-ES" sz="6500" kern="1200" dirty="0"/>
        </a:p>
      </dsp:txBody>
      <dsp:txXfrm>
        <a:off x="4525331" y="1000241"/>
        <a:ext cx="2911151" cy="146304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7/22/2016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US" dirty="0"/>
              <a:t>The Others:</a:t>
            </a:r>
            <a:br>
              <a:rPr lang="en-US" dirty="0"/>
            </a:br>
            <a:r>
              <a:rPr lang="en-US" sz="4000" dirty="0"/>
              <a:t>Stereotypes and Cultural Representations in English Literature</a:t>
            </a:r>
            <a:br>
              <a:rPr lang="es-ES" dirty="0"/>
            </a:br>
            <a:endParaRPr lang="es-ES" dirty="0"/>
          </a:p>
        </p:txBody>
      </p:sp>
      <p:sp>
        <p:nvSpPr>
          <p:cNvPr id="3" name="Subtítulo 2"/>
          <p:cNvSpPr>
            <a:spLocks noGrp="1"/>
          </p:cNvSpPr>
          <p:nvPr>
            <p:ph type="subTitle" idx="1"/>
          </p:nvPr>
        </p:nvSpPr>
        <p:spPr/>
        <p:txBody>
          <a:bodyPr/>
          <a:lstStyle/>
          <a:p>
            <a:pPr algn="r"/>
            <a:r>
              <a:rPr lang="en-US" dirty="0"/>
              <a:t>Nella De La Fuente</a:t>
            </a:r>
          </a:p>
          <a:p>
            <a:pPr algn="r"/>
            <a:r>
              <a:rPr lang="en-US" dirty="0"/>
              <a:t>July, 2016</a:t>
            </a:r>
            <a:endParaRPr lang="es-ES" dirty="0"/>
          </a:p>
        </p:txBody>
      </p:sp>
    </p:spTree>
    <p:extLst>
      <p:ext uri="{BB962C8B-B14F-4D97-AF65-F5344CB8AC3E}">
        <p14:creationId xmlns:p14="http://schemas.microsoft.com/office/powerpoint/2010/main" val="4089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19133776">
            <a:off x="2008053" y="1929200"/>
            <a:ext cx="4297680" cy="1569660"/>
          </a:xfrm>
          <a:prstGeom prst="rect">
            <a:avLst/>
          </a:prstGeom>
          <a:noFill/>
        </p:spPr>
        <p:txBody>
          <a:bodyPr wrap="square" lIns="91440" tIns="45720" rIns="91440" bIns="45720">
            <a:spAutoFit/>
          </a:bodyPr>
          <a:lstStyle/>
          <a:p>
            <a:pPr algn="ctr"/>
            <a:r>
              <a:rPr lang="es-E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Creole</a:t>
            </a:r>
          </a:p>
        </p:txBody>
      </p:sp>
      <p:sp>
        <p:nvSpPr>
          <p:cNvPr id="3" name="Rectángulo 2"/>
          <p:cNvSpPr/>
          <p:nvPr/>
        </p:nvSpPr>
        <p:spPr>
          <a:xfrm rot="1464381">
            <a:off x="4059767" y="3860770"/>
            <a:ext cx="5541433" cy="1938992"/>
          </a:xfrm>
          <a:prstGeom prst="rect">
            <a:avLst/>
          </a:prstGeom>
          <a:noFill/>
        </p:spPr>
        <p:txBody>
          <a:bodyPr wrap="square" lIns="91440" tIns="45720" rIns="91440" bIns="45720">
            <a:spAutoFit/>
          </a:bodyPr>
          <a:lstStyle/>
          <a:p>
            <a:pPr algn="ctr"/>
            <a:r>
              <a:rPr lang="es-ES" sz="12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Bradley Hand ITC" panose="03070402050302030203" pitchFamily="66" charset="0"/>
              </a:rPr>
              <a:t>Gypsy</a:t>
            </a:r>
            <a:endParaRPr lang="es-ES" sz="12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radley Hand ITC" panose="03070402050302030203" pitchFamily="66" charset="0"/>
            </a:endParaRPr>
          </a:p>
        </p:txBody>
      </p:sp>
      <p:sp>
        <p:nvSpPr>
          <p:cNvPr id="4" name="Rectángulo 3"/>
          <p:cNvSpPr/>
          <p:nvPr/>
        </p:nvSpPr>
        <p:spPr>
          <a:xfrm>
            <a:off x="6781816" y="2802531"/>
            <a:ext cx="5303055" cy="1569660"/>
          </a:xfrm>
          <a:prstGeom prst="rect">
            <a:avLst/>
          </a:prstGeom>
          <a:noFill/>
        </p:spPr>
        <p:txBody>
          <a:bodyPr wrap="none" lIns="91440" tIns="45720" rIns="91440" bIns="45720">
            <a:spAutoFit/>
          </a:bodyPr>
          <a:lstStyle/>
          <a:p>
            <a:pPr algn="ctr"/>
            <a:r>
              <a:rPr lang="es-ES" sz="96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auhaus 93" panose="04030905020B02020C02" pitchFamily="82" charset="0"/>
              </a:rPr>
              <a:t>Coloured</a:t>
            </a:r>
            <a:endParaRPr lang="es-ES"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auhaus 93" panose="04030905020B02020C02" pitchFamily="82" charset="0"/>
            </a:endParaRPr>
          </a:p>
        </p:txBody>
      </p:sp>
    </p:spTree>
    <p:extLst>
      <p:ext uri="{BB962C8B-B14F-4D97-AF65-F5344CB8AC3E}">
        <p14:creationId xmlns:p14="http://schemas.microsoft.com/office/powerpoint/2010/main" val="172526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Bertha Mason</a:t>
            </a:r>
            <a:endParaRPr lang="es-ES" dirty="0"/>
          </a:p>
        </p:txBody>
      </p:sp>
      <p:sp>
        <p:nvSpPr>
          <p:cNvPr id="3" name="Marcador de texto 2"/>
          <p:cNvSpPr>
            <a:spLocks noGrp="1"/>
          </p:cNvSpPr>
          <p:nvPr>
            <p:ph type="body" idx="1"/>
          </p:nvPr>
        </p:nvSpPr>
        <p:spPr>
          <a:xfrm>
            <a:off x="2939373" y="1436914"/>
            <a:ext cx="3992732" cy="532561"/>
          </a:xfrm>
        </p:spPr>
        <p:txBody>
          <a:bodyPr/>
          <a:lstStyle/>
          <a:p>
            <a:r>
              <a:rPr lang="en-US" dirty="0"/>
              <a:t>Jane Eyre</a:t>
            </a:r>
            <a:endParaRPr lang="es-ES" dirty="0"/>
          </a:p>
        </p:txBody>
      </p:sp>
      <p:sp>
        <p:nvSpPr>
          <p:cNvPr id="4" name="Marcador de contenido 3"/>
          <p:cNvSpPr>
            <a:spLocks noGrp="1"/>
          </p:cNvSpPr>
          <p:nvPr>
            <p:ph sz="half" idx="2"/>
          </p:nvPr>
        </p:nvSpPr>
        <p:spPr>
          <a:xfrm>
            <a:off x="2589212" y="2220686"/>
            <a:ext cx="4342893" cy="4086808"/>
          </a:xfrm>
        </p:spPr>
        <p:txBody>
          <a:bodyPr>
            <a:normAutofit/>
          </a:bodyPr>
          <a:lstStyle/>
          <a:p>
            <a:r>
              <a:rPr lang="en-US" dirty="0"/>
              <a:t>1847, </a:t>
            </a:r>
            <a:r>
              <a:rPr lang="es-ES" dirty="0"/>
              <a:t>Charlotte </a:t>
            </a:r>
            <a:r>
              <a:rPr lang="es-ES" dirty="0" err="1"/>
              <a:t>Brontë</a:t>
            </a:r>
            <a:endParaRPr lang="es-ES" dirty="0"/>
          </a:p>
          <a:p>
            <a:r>
              <a:rPr lang="en-US" dirty="0"/>
              <a:t>Bertha is a Creole, the daughter of a white European settler in the West Indies</a:t>
            </a:r>
          </a:p>
          <a:p>
            <a:r>
              <a:rPr lang="en-US" dirty="0"/>
              <a:t>Depicted as ‘clothed hyena’, a ‘figure’, described using the neutral pronoun ‘it’ (</a:t>
            </a:r>
            <a:r>
              <a:rPr lang="en-US" dirty="0" err="1"/>
              <a:t>ch.</a:t>
            </a:r>
            <a:r>
              <a:rPr lang="en-US" dirty="0"/>
              <a:t> 26)</a:t>
            </a:r>
          </a:p>
          <a:p>
            <a:r>
              <a:rPr lang="en-US" dirty="0"/>
              <a:t>described as a ‘goblin’ and a ‘vampire’ who threatens to ‘drain [Mason’s] heart’ (</a:t>
            </a:r>
            <a:r>
              <a:rPr lang="en-US" dirty="0" err="1"/>
              <a:t>ch.</a:t>
            </a:r>
            <a:r>
              <a:rPr lang="en-US" dirty="0"/>
              <a:t> 20)</a:t>
            </a:r>
          </a:p>
          <a:p>
            <a:r>
              <a:rPr lang="en-US" dirty="0"/>
              <a:t>uneasy and even threatening presence</a:t>
            </a:r>
          </a:p>
        </p:txBody>
      </p:sp>
      <p:sp>
        <p:nvSpPr>
          <p:cNvPr id="5" name="Marcador de texto 4"/>
          <p:cNvSpPr>
            <a:spLocks noGrp="1"/>
          </p:cNvSpPr>
          <p:nvPr>
            <p:ph type="body" sz="quarter" idx="3"/>
          </p:nvPr>
        </p:nvSpPr>
        <p:spPr>
          <a:xfrm>
            <a:off x="7506629" y="1436914"/>
            <a:ext cx="3999001" cy="532561"/>
          </a:xfrm>
        </p:spPr>
        <p:txBody>
          <a:bodyPr/>
          <a:lstStyle/>
          <a:p>
            <a:r>
              <a:rPr lang="en-US" dirty="0"/>
              <a:t>Wide Sargasso Sea </a:t>
            </a:r>
            <a:endParaRPr lang="es-ES" dirty="0"/>
          </a:p>
        </p:txBody>
      </p:sp>
      <p:sp>
        <p:nvSpPr>
          <p:cNvPr id="6" name="Marcador de contenido 5"/>
          <p:cNvSpPr>
            <a:spLocks noGrp="1"/>
          </p:cNvSpPr>
          <p:nvPr>
            <p:ph sz="quarter" idx="4"/>
          </p:nvPr>
        </p:nvSpPr>
        <p:spPr>
          <a:xfrm>
            <a:off x="7166957" y="2220686"/>
            <a:ext cx="4338674" cy="4086808"/>
          </a:xfrm>
        </p:spPr>
        <p:txBody>
          <a:bodyPr>
            <a:normAutofit/>
          </a:bodyPr>
          <a:lstStyle/>
          <a:p>
            <a:r>
              <a:rPr lang="en-US" dirty="0">
                <a:solidFill>
                  <a:srgbClr val="000000"/>
                </a:solidFill>
                <a:latin typeface="Arial" panose="020B0604020202020204" pitchFamily="34" charset="0"/>
              </a:rPr>
              <a:t>1966, Jean Rhys</a:t>
            </a:r>
          </a:p>
          <a:p>
            <a:r>
              <a:rPr lang="es-ES" dirty="0" err="1">
                <a:solidFill>
                  <a:srgbClr val="000000"/>
                </a:solidFill>
                <a:latin typeface="Arial" panose="020B0604020202020204" pitchFamily="34" charset="0"/>
              </a:rPr>
              <a:t>Renamed</a:t>
            </a:r>
            <a:r>
              <a:rPr lang="es-ES" dirty="0">
                <a:solidFill>
                  <a:srgbClr val="000000"/>
                </a:solidFill>
                <a:latin typeface="Arial" panose="020B0604020202020204" pitchFamily="34" charset="0"/>
              </a:rPr>
              <a:t>. </a:t>
            </a:r>
            <a:r>
              <a:rPr lang="es-ES" dirty="0" err="1">
                <a:solidFill>
                  <a:srgbClr val="000000"/>
                </a:solidFill>
                <a:latin typeface="Arial" panose="020B0604020202020204" pitchFamily="34" charset="0"/>
              </a:rPr>
              <a:t>Formerly</a:t>
            </a:r>
            <a:r>
              <a:rPr lang="es-ES" dirty="0">
                <a:solidFill>
                  <a:srgbClr val="000000"/>
                </a:solidFill>
                <a:latin typeface="Arial" panose="020B0604020202020204" pitchFamily="34" charset="0"/>
              </a:rPr>
              <a:t> </a:t>
            </a:r>
            <a:r>
              <a:rPr lang="es-ES" dirty="0" err="1">
                <a:solidFill>
                  <a:srgbClr val="000000"/>
                </a:solidFill>
                <a:latin typeface="Arial" panose="020B0604020202020204" pitchFamily="34" charset="0"/>
              </a:rPr>
              <a:t>Antoinette</a:t>
            </a:r>
            <a:r>
              <a:rPr lang="es-ES" dirty="0">
                <a:solidFill>
                  <a:srgbClr val="000000"/>
                </a:solidFill>
                <a:latin typeface="Arial" panose="020B0604020202020204" pitchFamily="34" charset="0"/>
              </a:rPr>
              <a:t> </a:t>
            </a:r>
            <a:r>
              <a:rPr lang="es-ES" dirty="0" err="1">
                <a:solidFill>
                  <a:srgbClr val="000000"/>
                </a:solidFill>
                <a:latin typeface="Arial" panose="020B0604020202020204" pitchFamily="34" charset="0"/>
              </a:rPr>
              <a:t>Cosway</a:t>
            </a:r>
            <a:endParaRPr lang="es-ES" dirty="0">
              <a:solidFill>
                <a:srgbClr val="000000"/>
              </a:solidFill>
              <a:latin typeface="Arial" panose="020B0604020202020204" pitchFamily="34" charset="0"/>
            </a:endParaRPr>
          </a:p>
          <a:p>
            <a:r>
              <a:rPr lang="en-US" dirty="0"/>
              <a:t>Rochester’s decision to call Antoinette ‘Bertha’ is just one of the acts of violence, both actual and metaphorical</a:t>
            </a:r>
          </a:p>
          <a:p>
            <a:r>
              <a:rPr lang="en-US" dirty="0"/>
              <a:t>rejected by Rochester and treated as a ‘white cockroach’ by her family’s black servants. </a:t>
            </a:r>
            <a:endParaRPr lang="en-US" dirty="0">
              <a:solidFill>
                <a:srgbClr val="000000"/>
              </a:solidFill>
              <a:latin typeface="Arial" panose="020B0604020202020204" pitchFamily="34" charset="0"/>
            </a:endParaRPr>
          </a:p>
          <a:p>
            <a:endParaRPr lang="es-ES" dirty="0"/>
          </a:p>
        </p:txBody>
      </p:sp>
      <p:sp>
        <p:nvSpPr>
          <p:cNvPr id="7" name="Rectángulo 6"/>
          <p:cNvSpPr/>
          <p:nvPr/>
        </p:nvSpPr>
        <p:spPr>
          <a:xfrm>
            <a:off x="1613655" y="6404816"/>
            <a:ext cx="10636899" cy="307777"/>
          </a:xfrm>
          <a:prstGeom prst="rect">
            <a:avLst/>
          </a:prstGeom>
        </p:spPr>
        <p:txBody>
          <a:bodyPr wrap="square">
            <a:spAutoFit/>
          </a:bodyPr>
          <a:lstStyle/>
          <a:p>
            <a:r>
              <a:rPr lang="en-US" sz="1400" dirty="0"/>
              <a:t>See more at: http://www.bl.uk/romantics-and-victorians/articles/the-figure-of-bertha-mason#sthash.te6eW4AX.dpuf</a:t>
            </a:r>
            <a:endParaRPr lang="es-ES" sz="1400" dirty="0"/>
          </a:p>
        </p:txBody>
      </p:sp>
    </p:spTree>
    <p:extLst>
      <p:ext uri="{BB962C8B-B14F-4D97-AF65-F5344CB8AC3E}">
        <p14:creationId xmlns:p14="http://schemas.microsoft.com/office/powerpoint/2010/main" val="183531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6600" dirty="0">
                <a:latin typeface="Baskerville Old Face" panose="02020602080505020303" pitchFamily="18" charset="0"/>
              </a:rPr>
              <a:t>Heathcliff…</a:t>
            </a:r>
            <a:endParaRPr lang="es-ES" sz="6600" dirty="0"/>
          </a:p>
        </p:txBody>
      </p:sp>
      <p:sp>
        <p:nvSpPr>
          <p:cNvPr id="3" name="Marcador de contenido 2"/>
          <p:cNvSpPr>
            <a:spLocks noGrp="1"/>
          </p:cNvSpPr>
          <p:nvPr>
            <p:ph idx="1"/>
          </p:nvPr>
        </p:nvSpPr>
        <p:spPr/>
        <p:txBody>
          <a:bodyPr/>
          <a:lstStyle/>
          <a:p>
            <a:endParaRPr lang="es-ES"/>
          </a:p>
        </p:txBody>
      </p:sp>
      <p:pic>
        <p:nvPicPr>
          <p:cNvPr id="5" name="Imagen 4"/>
          <p:cNvPicPr>
            <a:picLocks noChangeAspect="1"/>
          </p:cNvPicPr>
          <p:nvPr/>
        </p:nvPicPr>
        <p:blipFill>
          <a:blip r:embed="rId2"/>
          <a:stretch>
            <a:fillRect/>
          </a:stretch>
        </p:blipFill>
        <p:spPr>
          <a:xfrm>
            <a:off x="7615027" y="1169614"/>
            <a:ext cx="3889585" cy="5413717"/>
          </a:xfrm>
          <a:prstGeom prst="rect">
            <a:avLst/>
          </a:prstGeom>
        </p:spPr>
      </p:pic>
      <p:pic>
        <p:nvPicPr>
          <p:cNvPr id="6" name="Imagen 5"/>
          <p:cNvPicPr>
            <a:picLocks noChangeAspect="1"/>
          </p:cNvPicPr>
          <p:nvPr/>
        </p:nvPicPr>
        <p:blipFill>
          <a:blip r:embed="rId3"/>
          <a:stretch>
            <a:fillRect/>
          </a:stretch>
        </p:blipFill>
        <p:spPr>
          <a:xfrm>
            <a:off x="2589212" y="2133600"/>
            <a:ext cx="3777622" cy="3777622"/>
          </a:xfrm>
          <a:prstGeom prst="rect">
            <a:avLst/>
          </a:prstGeom>
        </p:spPr>
      </p:pic>
    </p:spTree>
    <p:extLst>
      <p:ext uri="{BB962C8B-B14F-4D97-AF65-F5344CB8AC3E}">
        <p14:creationId xmlns:p14="http://schemas.microsoft.com/office/powerpoint/2010/main" val="155670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6600" dirty="0">
                <a:latin typeface="Baskerville Old Face" panose="02020602080505020303" pitchFamily="18" charset="0"/>
              </a:rPr>
              <a:t>Heathcliff…</a:t>
            </a:r>
            <a:endParaRPr lang="es-ES" sz="6600" dirty="0">
              <a:latin typeface="Baskerville Old Face" panose="02020602080505020303" pitchFamily="18" charset="0"/>
            </a:endParaRPr>
          </a:p>
        </p:txBody>
      </p:sp>
      <p:sp>
        <p:nvSpPr>
          <p:cNvPr id="3" name="Marcador de contenido 2"/>
          <p:cNvSpPr>
            <a:spLocks noGrp="1"/>
          </p:cNvSpPr>
          <p:nvPr>
            <p:ph sz="half" idx="1"/>
          </p:nvPr>
        </p:nvSpPr>
        <p:spPr>
          <a:xfrm>
            <a:off x="2127380" y="1905000"/>
            <a:ext cx="9747112" cy="4533122"/>
          </a:xfrm>
        </p:spPr>
        <p:txBody>
          <a:bodyPr>
            <a:normAutofit fontScale="92500" lnSpcReduction="20000"/>
          </a:bodyPr>
          <a:lstStyle/>
          <a:p>
            <a:r>
              <a:rPr lang="en-US" dirty="0"/>
              <a:t>characterized as devilish and cruelly referred to as "it" in the Earnshaw household. His language is "gibberish" and his dark otherness provokes the labels "gipsy," "wicked boy," "villain," and "imp of Satan." </a:t>
            </a:r>
          </a:p>
          <a:p>
            <a:r>
              <a:rPr lang="en-US" dirty="0"/>
              <a:t>During a three-year absence, Heathcliff is physically transformed. No longer a beaten-down street kid, he has become, as Nelly puts it:</a:t>
            </a:r>
            <a:br>
              <a:rPr lang="en-US" dirty="0"/>
            </a:br>
            <a:br>
              <a:rPr lang="en-US" dirty="0"/>
            </a:br>
            <a:r>
              <a:rPr lang="en-US" i="1" dirty="0"/>
              <a:t>... a tall, athletic, well-formed man; beside whom my master [Edgar] seemed quite slender and youth-like. His upright carriage suggested the idea of his having been in the army. His countenance was much older in expression and decision of feature than Mr. Linton's; it looked intelligent, and retained no marks of former degradation. A half-</a:t>
            </a:r>
            <a:r>
              <a:rPr lang="en-US" i="1" dirty="0" err="1"/>
              <a:t>civilised</a:t>
            </a:r>
            <a:r>
              <a:rPr lang="en-US" i="1" dirty="0"/>
              <a:t> ferocity lurked yet in the depressed brows and eyes full of black fire, but it was subdued […]</a:t>
            </a:r>
            <a:r>
              <a:rPr lang="en-US" dirty="0"/>
              <a:t> (10.53)</a:t>
            </a:r>
            <a:br>
              <a:rPr lang="en-US" dirty="0"/>
            </a:br>
            <a:br>
              <a:rPr lang="en-US" dirty="0"/>
            </a:br>
            <a:r>
              <a:rPr lang="en-US" dirty="0"/>
              <a:t>By the time Lockwood meets him, Heathcliff is still dark and swarthy, of course, but now embodies the social status that he has gained over the last twenty-five years. Lockwood notes:</a:t>
            </a:r>
            <a:br>
              <a:rPr lang="en-US" dirty="0"/>
            </a:br>
            <a:br>
              <a:rPr lang="en-US" dirty="0"/>
            </a:br>
            <a:r>
              <a:rPr lang="en-US" i="1" dirty="0"/>
              <a:t>Mr. Heathcliff forms a singular contrast to his abode and style of living. He is a dark-skinned gipsy in aspect, in dress and manners a gentleman: that is, as much a gentleman as many a country squire [...]</a:t>
            </a:r>
            <a:r>
              <a:rPr lang="en-US" dirty="0"/>
              <a:t> (1.15)</a:t>
            </a:r>
            <a:endParaRPr lang="es-ES" dirty="0"/>
          </a:p>
        </p:txBody>
      </p:sp>
    </p:spTree>
    <p:extLst>
      <p:ext uri="{BB962C8B-B14F-4D97-AF65-F5344CB8AC3E}">
        <p14:creationId xmlns:p14="http://schemas.microsoft.com/office/powerpoint/2010/main" val="194096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37847" y="249335"/>
            <a:ext cx="2379108" cy="3314966"/>
          </a:xfrm>
          <a:prstGeom prst="rect">
            <a:avLst/>
          </a:prstGeom>
        </p:spPr>
      </p:pic>
      <p:pic>
        <p:nvPicPr>
          <p:cNvPr id="3" name="Imagen 2"/>
          <p:cNvPicPr>
            <a:picLocks noChangeAspect="1"/>
          </p:cNvPicPr>
          <p:nvPr/>
        </p:nvPicPr>
        <p:blipFill>
          <a:blip r:embed="rId3"/>
          <a:stretch>
            <a:fillRect/>
          </a:stretch>
        </p:blipFill>
        <p:spPr>
          <a:xfrm>
            <a:off x="6716020" y="2477642"/>
            <a:ext cx="2122453" cy="3270017"/>
          </a:xfrm>
          <a:prstGeom prst="rect">
            <a:avLst/>
          </a:prstGeom>
        </p:spPr>
      </p:pic>
      <p:sp>
        <p:nvSpPr>
          <p:cNvPr id="4" name="CuadroTexto 3"/>
          <p:cNvSpPr txBox="1"/>
          <p:nvPr/>
        </p:nvSpPr>
        <p:spPr>
          <a:xfrm>
            <a:off x="2621902" y="2056108"/>
            <a:ext cx="2872600" cy="2862322"/>
          </a:xfrm>
          <a:prstGeom prst="rect">
            <a:avLst/>
          </a:prstGeom>
          <a:noFill/>
        </p:spPr>
        <p:txBody>
          <a:bodyPr wrap="square" rtlCol="0">
            <a:spAutoFit/>
          </a:bodyPr>
          <a:lstStyle/>
          <a:p>
            <a:r>
              <a:rPr lang="en-US" dirty="0"/>
              <a:t>Ralph Fiennes</a:t>
            </a:r>
          </a:p>
          <a:p>
            <a:r>
              <a:rPr lang="en-US" dirty="0"/>
              <a:t>Tom Hardy</a:t>
            </a:r>
          </a:p>
          <a:p>
            <a:r>
              <a:rPr lang="en-US" dirty="0"/>
              <a:t>Lawrence Olivier</a:t>
            </a:r>
          </a:p>
          <a:p>
            <a:r>
              <a:rPr lang="en-US" dirty="0"/>
              <a:t>James Howson</a:t>
            </a:r>
          </a:p>
          <a:p>
            <a:r>
              <a:rPr lang="en-US" dirty="0"/>
              <a:t>Solomon </a:t>
            </a:r>
            <a:r>
              <a:rPr lang="en-US" dirty="0" err="1"/>
              <a:t>Glave</a:t>
            </a:r>
            <a:endParaRPr lang="en-US" dirty="0"/>
          </a:p>
          <a:p>
            <a:r>
              <a:rPr lang="en-US" dirty="0"/>
              <a:t>Robert </a:t>
            </a:r>
            <a:r>
              <a:rPr lang="en-US" dirty="0" err="1"/>
              <a:t>Cavanah</a:t>
            </a:r>
            <a:endParaRPr lang="en-US" dirty="0"/>
          </a:p>
          <a:p>
            <a:r>
              <a:rPr lang="en-US" dirty="0"/>
              <a:t>Keith </a:t>
            </a:r>
            <a:r>
              <a:rPr lang="en-US" dirty="0" err="1"/>
              <a:t>Michell</a:t>
            </a:r>
            <a:endParaRPr lang="en-US" dirty="0"/>
          </a:p>
          <a:p>
            <a:r>
              <a:rPr lang="en-US" dirty="0"/>
              <a:t>Kieron Moore</a:t>
            </a:r>
          </a:p>
          <a:p>
            <a:r>
              <a:rPr lang="en-US" dirty="0"/>
              <a:t>Rex Downing</a:t>
            </a:r>
          </a:p>
          <a:p>
            <a:endParaRPr lang="es-ES" dirty="0"/>
          </a:p>
        </p:txBody>
      </p:sp>
      <p:pic>
        <p:nvPicPr>
          <p:cNvPr id="5" name="Imagen 4"/>
          <p:cNvPicPr>
            <a:picLocks noChangeAspect="1"/>
          </p:cNvPicPr>
          <p:nvPr/>
        </p:nvPicPr>
        <p:blipFill>
          <a:blip r:embed="rId4"/>
          <a:stretch>
            <a:fillRect/>
          </a:stretch>
        </p:blipFill>
        <p:spPr>
          <a:xfrm>
            <a:off x="8234434" y="249335"/>
            <a:ext cx="3651114" cy="2783974"/>
          </a:xfrm>
          <a:prstGeom prst="rect">
            <a:avLst/>
          </a:prstGeom>
        </p:spPr>
      </p:pic>
      <p:pic>
        <p:nvPicPr>
          <p:cNvPr id="6" name="Imagen 5"/>
          <p:cNvPicPr>
            <a:picLocks noChangeAspect="1"/>
          </p:cNvPicPr>
          <p:nvPr/>
        </p:nvPicPr>
        <p:blipFill>
          <a:blip r:embed="rId5"/>
          <a:stretch>
            <a:fillRect/>
          </a:stretch>
        </p:blipFill>
        <p:spPr>
          <a:xfrm>
            <a:off x="9922213" y="2581806"/>
            <a:ext cx="2211469" cy="3057125"/>
          </a:xfrm>
          <a:prstGeom prst="rect">
            <a:avLst/>
          </a:prstGeom>
        </p:spPr>
      </p:pic>
      <p:pic>
        <p:nvPicPr>
          <p:cNvPr id="7" name="Imagen 6"/>
          <p:cNvPicPr>
            <a:picLocks noChangeAspect="1"/>
          </p:cNvPicPr>
          <p:nvPr/>
        </p:nvPicPr>
        <p:blipFill>
          <a:blip r:embed="rId6"/>
          <a:stretch>
            <a:fillRect/>
          </a:stretch>
        </p:blipFill>
        <p:spPr>
          <a:xfrm>
            <a:off x="8487119" y="4263146"/>
            <a:ext cx="2162378" cy="2594854"/>
          </a:xfrm>
          <a:prstGeom prst="rect">
            <a:avLst/>
          </a:prstGeom>
        </p:spPr>
      </p:pic>
    </p:spTree>
    <p:extLst>
      <p:ext uri="{BB962C8B-B14F-4D97-AF65-F5344CB8AC3E}">
        <p14:creationId xmlns:p14="http://schemas.microsoft.com/office/powerpoint/2010/main" val="508960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n-US" sz="9600" dirty="0">
                <a:latin typeface="Curlz MT" panose="04040404050702020202" pitchFamily="82" charset="0"/>
              </a:rPr>
              <a:t>Little Red Riding Hood</a:t>
            </a:r>
            <a:endParaRPr lang="es-ES" sz="9600" dirty="0">
              <a:latin typeface="Curlz MT" panose="04040404050702020202" pitchFamily="82" charset="0"/>
            </a:endParaRPr>
          </a:p>
        </p:txBody>
      </p:sp>
      <p:sp>
        <p:nvSpPr>
          <p:cNvPr id="3" name="Marcador de texto 2"/>
          <p:cNvSpPr>
            <a:spLocks noGrp="1"/>
          </p:cNvSpPr>
          <p:nvPr>
            <p:ph type="body" sz="quarter" idx="13"/>
          </p:nvPr>
        </p:nvSpPr>
        <p:spPr/>
        <p:txBody>
          <a:bodyPr/>
          <a:lstStyle/>
          <a:p>
            <a:endParaRPr lang="es-ES"/>
          </a:p>
        </p:txBody>
      </p:sp>
      <p:sp>
        <p:nvSpPr>
          <p:cNvPr id="4" name="Marcador de texto 3"/>
          <p:cNvSpPr>
            <a:spLocks noGrp="1"/>
          </p:cNvSpPr>
          <p:nvPr>
            <p:ph type="body" idx="1"/>
          </p:nvPr>
        </p:nvSpPr>
        <p:spPr>
          <a:xfrm>
            <a:off x="4366727" y="4354046"/>
            <a:ext cx="7137884" cy="1555864"/>
          </a:xfrm>
        </p:spPr>
        <p:txBody>
          <a:bodyPr/>
          <a:lstStyle/>
          <a:p>
            <a:r>
              <a:rPr lang="en-US" dirty="0">
                <a:solidFill>
                  <a:srgbClr val="000000"/>
                </a:solidFill>
                <a:latin typeface="Verdana" panose="020B0604030504040204" pitchFamily="34" charset="0"/>
              </a:rPr>
              <a:t>“…a dear little girl who was loved by everyone who looked at her, but most of all by her grandmother…”</a:t>
            </a:r>
            <a:endParaRPr lang="es-ES" dirty="0"/>
          </a:p>
        </p:txBody>
      </p:sp>
      <p:pic>
        <p:nvPicPr>
          <p:cNvPr id="5" name="Imagen 4"/>
          <p:cNvPicPr>
            <a:picLocks noChangeAspect="1"/>
          </p:cNvPicPr>
          <p:nvPr/>
        </p:nvPicPr>
        <p:blipFill>
          <a:blip r:embed="rId2"/>
          <a:stretch>
            <a:fillRect/>
          </a:stretch>
        </p:blipFill>
        <p:spPr>
          <a:xfrm>
            <a:off x="1938531" y="2939337"/>
            <a:ext cx="2247900" cy="3181350"/>
          </a:xfrm>
          <a:prstGeom prst="rect">
            <a:avLst/>
          </a:prstGeom>
        </p:spPr>
      </p:pic>
    </p:spTree>
    <p:extLst>
      <p:ext uri="{BB962C8B-B14F-4D97-AF65-F5344CB8AC3E}">
        <p14:creationId xmlns:p14="http://schemas.microsoft.com/office/powerpoint/2010/main" val="128756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Roald Dahl’s Little Red Riding Hood</a:t>
            </a:r>
            <a:endParaRPr lang="es-ES" dirty="0"/>
          </a:p>
        </p:txBody>
      </p:sp>
      <p:sp>
        <p:nvSpPr>
          <p:cNvPr id="3" name="Marcador de contenido 2"/>
          <p:cNvSpPr>
            <a:spLocks noGrp="1"/>
          </p:cNvSpPr>
          <p:nvPr>
            <p:ph idx="1"/>
          </p:nvPr>
        </p:nvSpPr>
        <p:spPr/>
        <p:txBody>
          <a:bodyPr/>
          <a:lstStyle/>
          <a:p>
            <a:pPr marL="0" indent="0">
              <a:buNone/>
            </a:pPr>
            <a:r>
              <a:rPr lang="es-ES"/>
              <a:t>https://www.youtube.com/watch?v=Y3uVQIhSYfY</a:t>
            </a:r>
            <a:endParaRPr lang="es-ES" dirty="0"/>
          </a:p>
        </p:txBody>
      </p:sp>
    </p:spTree>
    <p:extLst>
      <p:ext uri="{BB962C8B-B14F-4D97-AF65-F5344CB8AC3E}">
        <p14:creationId xmlns:p14="http://schemas.microsoft.com/office/powerpoint/2010/main" val="417647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Roald Dahl’s Little Red Riding Hood</a:t>
            </a:r>
            <a:endParaRPr lang="es-ES" dirty="0"/>
          </a:p>
        </p:txBody>
      </p:sp>
      <p:sp>
        <p:nvSpPr>
          <p:cNvPr id="3" name="Marcador de contenido 2"/>
          <p:cNvSpPr>
            <a:spLocks noGrp="1"/>
          </p:cNvSpPr>
          <p:nvPr>
            <p:ph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1560401" y="2133600"/>
            <a:ext cx="10417071" cy="3878094"/>
          </a:xfrm>
          <a:prstGeom prst="rect">
            <a:avLst/>
          </a:prstGeom>
        </p:spPr>
      </p:pic>
    </p:spTree>
    <p:extLst>
      <p:ext uri="{BB962C8B-B14F-4D97-AF65-F5344CB8AC3E}">
        <p14:creationId xmlns:p14="http://schemas.microsoft.com/office/powerpoint/2010/main" val="282367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Still a girl in a red riding hood…</a:t>
            </a:r>
            <a:endParaRPr lang="es-ES" dirty="0"/>
          </a:p>
        </p:txBody>
      </p:sp>
      <p:pic>
        <p:nvPicPr>
          <p:cNvPr id="3" name="Imagen 2"/>
          <p:cNvPicPr>
            <a:picLocks noChangeAspect="1"/>
          </p:cNvPicPr>
          <p:nvPr/>
        </p:nvPicPr>
        <p:blipFill>
          <a:blip r:embed="rId2"/>
          <a:stretch>
            <a:fillRect/>
          </a:stretch>
        </p:blipFill>
        <p:spPr>
          <a:xfrm>
            <a:off x="3822969" y="1643974"/>
            <a:ext cx="6001967" cy="4501475"/>
          </a:xfrm>
          <a:prstGeom prst="rect">
            <a:avLst/>
          </a:prstGeom>
        </p:spPr>
      </p:pic>
    </p:spTree>
    <p:extLst>
      <p:ext uri="{BB962C8B-B14F-4D97-AF65-F5344CB8AC3E}">
        <p14:creationId xmlns:p14="http://schemas.microsoft.com/office/powerpoint/2010/main" val="234941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Stereotypes…</a:t>
            </a:r>
            <a:endParaRPr lang="es-ES" dirty="0"/>
          </a:p>
        </p:txBody>
      </p:sp>
      <p:sp>
        <p:nvSpPr>
          <p:cNvPr id="3" name="Marcador de contenido 2"/>
          <p:cNvSpPr>
            <a:spLocks noGrp="1"/>
          </p:cNvSpPr>
          <p:nvPr>
            <p:ph sz="half" idx="1"/>
          </p:nvPr>
        </p:nvSpPr>
        <p:spPr/>
        <p:txBody>
          <a:bodyPr/>
          <a:lstStyle/>
          <a:p>
            <a:r>
              <a:rPr lang="en-US" dirty="0"/>
              <a:t>Where do they come from?</a:t>
            </a:r>
          </a:p>
          <a:p>
            <a:r>
              <a:rPr lang="en-US" dirty="0"/>
              <a:t>Where do they lead?</a:t>
            </a:r>
            <a:endParaRPr lang="es-ES" dirty="0"/>
          </a:p>
        </p:txBody>
      </p:sp>
      <p:graphicFrame>
        <p:nvGraphicFramePr>
          <p:cNvPr id="5" name="Marcador de contenido 4"/>
          <p:cNvGraphicFramePr>
            <a:graphicFrameLocks noGrp="1"/>
          </p:cNvGraphicFramePr>
          <p:nvPr>
            <p:ph sz="half" idx="2"/>
            <p:extLst>
              <p:ext uri="{D42A27DB-BD31-4B8C-83A1-F6EECF244321}">
                <p14:modId xmlns:p14="http://schemas.microsoft.com/office/powerpoint/2010/main" val="1202790562"/>
              </p:ext>
            </p:extLst>
          </p:nvPr>
        </p:nvGraphicFramePr>
        <p:xfrm>
          <a:off x="2453952" y="3153747"/>
          <a:ext cx="9050662" cy="2985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97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rotWithShape="1">
          <a:blip r:embed="rId2"/>
          <a:srcRect b="8166"/>
          <a:stretch/>
        </p:blipFill>
        <p:spPr>
          <a:xfrm>
            <a:off x="2624456" y="364901"/>
            <a:ext cx="9207565" cy="6341764"/>
          </a:xfrm>
          <a:prstGeom prst="rect">
            <a:avLst/>
          </a:prstGeom>
        </p:spPr>
      </p:pic>
    </p:spTree>
    <p:extLst>
      <p:ext uri="{BB962C8B-B14F-4D97-AF65-F5344CB8AC3E}">
        <p14:creationId xmlns:p14="http://schemas.microsoft.com/office/powerpoint/2010/main" val="210207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589213" y="680936"/>
            <a:ext cx="8915399" cy="3965709"/>
          </a:xfrm>
        </p:spPr>
        <p:txBody>
          <a:bodyPr>
            <a:normAutofit/>
          </a:bodyPr>
          <a:lstStyle/>
          <a:p>
            <a:pPr algn="ctr"/>
            <a:r>
              <a:rPr lang="en-US" dirty="0"/>
              <a:t>The Others:</a:t>
            </a:r>
            <a:br>
              <a:rPr lang="en-US" dirty="0"/>
            </a:br>
            <a:r>
              <a:rPr lang="en-US" sz="4000" dirty="0"/>
              <a:t>Stereotypes and Cultural Representations in English Literature</a:t>
            </a:r>
            <a:br>
              <a:rPr lang="en-US" sz="4000" dirty="0"/>
            </a:br>
            <a:br>
              <a:rPr lang="en-US" sz="4000" dirty="0"/>
            </a:br>
            <a:r>
              <a:rPr lang="en-US" sz="6000" b="1" dirty="0"/>
              <a:t>Thank you!</a:t>
            </a:r>
            <a:endParaRPr lang="es-ES" sz="6000" b="1" dirty="0"/>
          </a:p>
        </p:txBody>
      </p:sp>
      <p:sp>
        <p:nvSpPr>
          <p:cNvPr id="3" name="Subtítulo 2"/>
          <p:cNvSpPr>
            <a:spLocks noGrp="1"/>
          </p:cNvSpPr>
          <p:nvPr>
            <p:ph type="subTitle" idx="1"/>
          </p:nvPr>
        </p:nvSpPr>
        <p:spPr/>
        <p:txBody>
          <a:bodyPr/>
          <a:lstStyle/>
          <a:p>
            <a:pPr algn="r"/>
            <a:r>
              <a:rPr lang="en-US" sz="2800" dirty="0"/>
              <a:t>Nella.delafuente@gmail.com</a:t>
            </a:r>
          </a:p>
          <a:p>
            <a:pPr algn="r"/>
            <a:r>
              <a:rPr lang="en-US" dirty="0"/>
              <a:t>July, 2016</a:t>
            </a:r>
            <a:endParaRPr lang="es-ES" dirty="0"/>
          </a:p>
        </p:txBody>
      </p:sp>
    </p:spTree>
    <p:extLst>
      <p:ext uri="{BB962C8B-B14F-4D97-AF65-F5344CB8AC3E}">
        <p14:creationId xmlns:p14="http://schemas.microsoft.com/office/powerpoint/2010/main" val="509964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Who are the others?</a:t>
            </a:r>
            <a:endParaRPr lang="es-ES" dirty="0"/>
          </a:p>
        </p:txBody>
      </p:sp>
      <p:pic>
        <p:nvPicPr>
          <p:cNvPr id="4" name="Marcador de contenido 3"/>
          <p:cNvPicPr>
            <a:picLocks noGrp="1" noChangeAspect="1"/>
          </p:cNvPicPr>
          <p:nvPr>
            <p:ph idx="1"/>
          </p:nvPr>
        </p:nvPicPr>
        <p:blipFill rotWithShape="1">
          <a:blip r:embed="rId2"/>
          <a:srcRect l="8126" t="9040" r="9552" b="24614"/>
          <a:stretch/>
        </p:blipFill>
        <p:spPr>
          <a:xfrm>
            <a:off x="2892974" y="1768705"/>
            <a:ext cx="8339959" cy="4482327"/>
          </a:xfrm>
          <a:prstGeom prst="rect">
            <a:avLst/>
          </a:prstGeom>
        </p:spPr>
      </p:pic>
    </p:spTree>
    <p:extLst>
      <p:ext uri="{BB962C8B-B14F-4D97-AF65-F5344CB8AC3E}">
        <p14:creationId xmlns:p14="http://schemas.microsoft.com/office/powerpoint/2010/main" val="298200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87740055"/>
              </p:ext>
            </p:extLst>
          </p:nvPr>
        </p:nvGraphicFramePr>
        <p:xfrm>
          <a:off x="2589213" y="394137"/>
          <a:ext cx="8915400" cy="6053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36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Alterity</a:t>
            </a:r>
            <a:endParaRPr lang="es-ES" dirty="0"/>
          </a:p>
        </p:txBody>
      </p:sp>
      <p:pic>
        <p:nvPicPr>
          <p:cNvPr id="6" name="Marcador de contenido 5"/>
          <p:cNvPicPr>
            <a:picLocks noGrp="1" noChangeAspect="1"/>
          </p:cNvPicPr>
          <p:nvPr>
            <p:ph sz="half" idx="1"/>
          </p:nvPr>
        </p:nvPicPr>
        <p:blipFill>
          <a:blip r:embed="rId2"/>
          <a:stretch>
            <a:fillRect/>
          </a:stretch>
        </p:blipFill>
        <p:spPr>
          <a:xfrm>
            <a:off x="2710298" y="2102251"/>
            <a:ext cx="4480449" cy="3801593"/>
          </a:xfrm>
          <a:prstGeom prst="rect">
            <a:avLst/>
          </a:prstGeom>
        </p:spPr>
      </p:pic>
      <p:sp>
        <p:nvSpPr>
          <p:cNvPr id="4" name="Marcador de contenido 3"/>
          <p:cNvSpPr>
            <a:spLocks noGrp="1"/>
          </p:cNvSpPr>
          <p:nvPr>
            <p:ph sz="half" idx="2"/>
          </p:nvPr>
        </p:nvSpPr>
        <p:spPr/>
        <p:txBody>
          <a:bodyPr>
            <a:normAutofit fontScale="92500" lnSpcReduction="10000"/>
          </a:bodyPr>
          <a:lstStyle/>
          <a:p>
            <a:r>
              <a:rPr lang="en-US" dirty="0"/>
              <a:t>Alterity [all-</a:t>
            </a:r>
            <a:r>
              <a:rPr lang="en-US" dirty="0" err="1"/>
              <a:t>ter</a:t>
            </a:r>
            <a:r>
              <a:rPr lang="en-US" dirty="0"/>
              <a:t>-eh-tee] is a philosophical term meaning ‘otherness,’ strictly being in the sense of the other of two. In the phenomenological tradition it is usually understood as the entity in contrast to which an identity is constructed, and it implies the ability to distinguish between self and not-self, and consequently to assume the existence of an alternative viewpoint. </a:t>
            </a:r>
          </a:p>
          <a:p>
            <a:r>
              <a:rPr lang="en-US" sz="1300" dirty="0"/>
              <a:t>https://www.google.com.pe/search?q=alterity&amp;source=lnms&amp;tbm=isch&amp;sa=X&amp;ved=0ahUKEwjfl9adht_NAhXLFx4KHZtQB9kQ_AUICCgB&amp;biw=1280&amp;bih=649#imgrc=7eyCt0afIYgJTM%3A</a:t>
            </a:r>
          </a:p>
        </p:txBody>
      </p:sp>
    </p:spTree>
    <p:extLst>
      <p:ext uri="{BB962C8B-B14F-4D97-AF65-F5344CB8AC3E}">
        <p14:creationId xmlns:p14="http://schemas.microsoft.com/office/powerpoint/2010/main" val="52868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60780"/>
          </a:xfrm>
        </p:spPr>
        <p:txBody>
          <a:bodyPr/>
          <a:lstStyle/>
          <a:p>
            <a:r>
              <a:rPr lang="en-US" dirty="0"/>
              <a:t>An experience…</a:t>
            </a:r>
            <a:endParaRPr lang="es-ES" dirty="0"/>
          </a:p>
        </p:txBody>
      </p:sp>
      <p:sp>
        <p:nvSpPr>
          <p:cNvPr id="3" name="Marcador de contenido 2"/>
          <p:cNvSpPr>
            <a:spLocks noGrp="1"/>
          </p:cNvSpPr>
          <p:nvPr>
            <p:ph idx="1"/>
          </p:nvPr>
        </p:nvSpPr>
        <p:spPr>
          <a:xfrm>
            <a:off x="2589212" y="1284890"/>
            <a:ext cx="8915400" cy="5446986"/>
          </a:xfrm>
        </p:spPr>
        <p:txBody>
          <a:bodyPr>
            <a:normAutofit/>
          </a:bodyPr>
          <a:lstStyle/>
          <a:p>
            <a:r>
              <a:rPr lang="en-US" sz="2200" dirty="0"/>
              <a:t>Make up a list of things you consider typical of your country. Include different categories such as food, clothes, drink, entertainment, places and famous people.</a:t>
            </a:r>
          </a:p>
          <a:p>
            <a:r>
              <a:rPr lang="en-US" sz="2200" dirty="0"/>
              <a:t>Make a list of adjectives to describe what you consider the typical personality traits of a person of your nationality.</a:t>
            </a:r>
          </a:p>
          <a:p>
            <a:r>
              <a:rPr lang="en-GB" sz="2200" dirty="0"/>
              <a:t>Compare your list with other people in your class and discuss these questions. </a:t>
            </a:r>
            <a:endParaRPr lang="es-ES" sz="2200" dirty="0"/>
          </a:p>
          <a:p>
            <a:pPr lvl="1"/>
            <a:r>
              <a:rPr lang="en-GB" sz="2000" dirty="0"/>
              <a:t>What things do your lists have in common? What things are different?</a:t>
            </a:r>
            <a:endParaRPr lang="es-ES" sz="2000" dirty="0"/>
          </a:p>
          <a:p>
            <a:pPr lvl="1"/>
            <a:r>
              <a:rPr lang="en-GB" sz="2000" dirty="0"/>
              <a:t>Do you think people living in different parts of your country would have lists similar to yours? Why (not)?</a:t>
            </a:r>
            <a:endParaRPr lang="es-ES" sz="2000" dirty="0"/>
          </a:p>
          <a:p>
            <a:pPr lvl="1"/>
            <a:r>
              <a:rPr lang="en-GB" sz="2000" dirty="0"/>
              <a:t>Do you think people belonging do different age groups or with different social and financial situations would have lists similar to yours? Why (not)?</a:t>
            </a:r>
            <a:endParaRPr lang="es-ES" sz="2000" dirty="0"/>
          </a:p>
        </p:txBody>
      </p:sp>
    </p:spTree>
    <p:extLst>
      <p:ext uri="{BB962C8B-B14F-4D97-AF65-F5344CB8AC3E}">
        <p14:creationId xmlns:p14="http://schemas.microsoft.com/office/powerpoint/2010/main" val="313619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6991" y="643632"/>
            <a:ext cx="5091920" cy="1481962"/>
          </a:xfrm>
        </p:spPr>
        <p:txBody>
          <a:bodyPr/>
          <a:lstStyle/>
          <a:p>
            <a:r>
              <a:rPr lang="en-US" dirty="0"/>
              <a:t>A chicken…</a:t>
            </a:r>
            <a:endParaRPr lang="es-ES" dirty="0"/>
          </a:p>
        </p:txBody>
      </p:sp>
      <p:pic>
        <p:nvPicPr>
          <p:cNvPr id="6" name="Marcador de contenido 5"/>
          <p:cNvPicPr>
            <a:picLocks noGrp="1" noChangeAspect="1"/>
          </p:cNvPicPr>
          <p:nvPr>
            <p:ph sz="half" idx="1"/>
          </p:nvPr>
        </p:nvPicPr>
        <p:blipFill>
          <a:blip r:embed="rId2"/>
          <a:stretch>
            <a:fillRect/>
          </a:stretch>
        </p:blipFill>
        <p:spPr>
          <a:xfrm>
            <a:off x="5184146" y="270641"/>
            <a:ext cx="4893335" cy="6242803"/>
          </a:xfrm>
          <a:prstGeom prst="rect">
            <a:avLst/>
          </a:prstGeom>
        </p:spPr>
      </p:pic>
    </p:spTree>
    <p:extLst>
      <p:ext uri="{BB962C8B-B14F-4D97-AF65-F5344CB8AC3E}">
        <p14:creationId xmlns:p14="http://schemas.microsoft.com/office/powerpoint/2010/main" val="82405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 is a chicken is a chicken…</a:t>
            </a:r>
            <a:endParaRPr lang="es-ES" dirty="0"/>
          </a:p>
        </p:txBody>
      </p:sp>
      <p:pic>
        <p:nvPicPr>
          <p:cNvPr id="5" name="Marcador de contenido 4"/>
          <p:cNvPicPr>
            <a:picLocks noGrp="1" noChangeAspect="1"/>
          </p:cNvPicPr>
          <p:nvPr>
            <p:ph sz="half" idx="1"/>
          </p:nvPr>
        </p:nvPicPr>
        <p:blipFill rotWithShape="1">
          <a:blip r:embed="rId2"/>
          <a:srcRect t="10948" r="3739" b="13977"/>
          <a:stretch/>
        </p:blipFill>
        <p:spPr>
          <a:xfrm>
            <a:off x="3655208" y="1398150"/>
            <a:ext cx="3482711" cy="4828795"/>
          </a:xfrm>
        </p:spPr>
      </p:pic>
      <p:pic>
        <p:nvPicPr>
          <p:cNvPr id="6" name="Marcador de contenido 5"/>
          <p:cNvPicPr>
            <a:picLocks noGrp="1" noChangeAspect="1"/>
          </p:cNvPicPr>
          <p:nvPr>
            <p:ph sz="half" idx="2"/>
          </p:nvPr>
        </p:nvPicPr>
        <p:blipFill rotWithShape="1">
          <a:blip r:embed="rId3"/>
          <a:srcRect t="5530" b="16237"/>
          <a:stretch/>
        </p:blipFill>
        <p:spPr>
          <a:xfrm>
            <a:off x="7622888" y="1398150"/>
            <a:ext cx="3471953" cy="4828795"/>
          </a:xfrm>
        </p:spPr>
      </p:pic>
    </p:spTree>
    <p:extLst>
      <p:ext uri="{BB962C8B-B14F-4D97-AF65-F5344CB8AC3E}">
        <p14:creationId xmlns:p14="http://schemas.microsoft.com/office/powerpoint/2010/main" val="130734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Finding others…</a:t>
            </a:r>
            <a:endParaRPr lang="es-ES" dirty="0"/>
          </a:p>
        </p:txBody>
      </p:sp>
      <p:sp>
        <p:nvSpPr>
          <p:cNvPr id="3" name="Marcador de texto 2"/>
          <p:cNvSpPr>
            <a:spLocks noGrp="1"/>
          </p:cNvSpPr>
          <p:nvPr>
            <p:ph type="body" idx="1"/>
          </p:nvPr>
        </p:nvSpPr>
        <p:spPr/>
        <p:txBody>
          <a:bodyPr/>
          <a:lstStyle/>
          <a:p>
            <a:r>
              <a:rPr lang="en-US" dirty="0"/>
              <a:t>Happens in Literature, happens in real life</a:t>
            </a:r>
            <a:endParaRPr lang="es-ES" dirty="0"/>
          </a:p>
        </p:txBody>
      </p:sp>
    </p:spTree>
    <p:extLst>
      <p:ext uri="{BB962C8B-B14F-4D97-AF65-F5344CB8AC3E}">
        <p14:creationId xmlns:p14="http://schemas.microsoft.com/office/powerpoint/2010/main" val="2955474268"/>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3462</TotalTime>
  <Words>522</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20</vt:i4>
      </vt:variant>
    </vt:vector>
  </HeadingPairs>
  <TitlesOfParts>
    <vt:vector size="29" baseType="lpstr">
      <vt:lpstr>Arial</vt:lpstr>
      <vt:lpstr>Baskerville Old Face</vt:lpstr>
      <vt:lpstr>Bauhaus 93</vt:lpstr>
      <vt:lpstr>Bradley Hand ITC</vt:lpstr>
      <vt:lpstr>Century Gothic</vt:lpstr>
      <vt:lpstr>Curlz MT</vt:lpstr>
      <vt:lpstr>Verdana</vt:lpstr>
      <vt:lpstr>Wingdings 3</vt:lpstr>
      <vt:lpstr>Espiral</vt:lpstr>
      <vt:lpstr>The Others: Stereotypes and Cultural Representations in English Literature </vt:lpstr>
      <vt:lpstr>Apresentação do PowerPoint</vt:lpstr>
      <vt:lpstr>Who are the others?</vt:lpstr>
      <vt:lpstr>Apresentação do PowerPoint</vt:lpstr>
      <vt:lpstr>Alterity</vt:lpstr>
      <vt:lpstr>An experience…</vt:lpstr>
      <vt:lpstr>A chicken…</vt:lpstr>
      <vt:lpstr>… is a chicken is a chicken…</vt:lpstr>
      <vt:lpstr>Finding others…</vt:lpstr>
      <vt:lpstr>Apresentação do PowerPoint</vt:lpstr>
      <vt:lpstr>Bertha Mason</vt:lpstr>
      <vt:lpstr>Heathcliff…</vt:lpstr>
      <vt:lpstr>Heathcliff…</vt:lpstr>
      <vt:lpstr>Apresentação do PowerPoint</vt:lpstr>
      <vt:lpstr>Little Red Riding Hood</vt:lpstr>
      <vt:lpstr>Roald Dahl’s Little Red Riding Hood</vt:lpstr>
      <vt:lpstr>Roald Dahl’s Little Red Riding Hood</vt:lpstr>
      <vt:lpstr>Still a girl in a red riding hood…</vt:lpstr>
      <vt:lpstr>Stereotypes…</vt:lpstr>
      <vt:lpstr>The Others: Stereotypes and Cultural Representations in English Literature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Others: Stereotypes and Cultural Representations in English Literature</dc:title>
  <dc:creator>nella.delafuente@gmail.com</dc:creator>
  <cp:lastModifiedBy>Malu Sciamarelli</cp:lastModifiedBy>
  <cp:revision>23</cp:revision>
  <dcterms:created xsi:type="dcterms:W3CDTF">2016-07-06T14:25:02Z</dcterms:created>
  <dcterms:modified xsi:type="dcterms:W3CDTF">2016-07-23T01:37:20Z</dcterms:modified>
</cp:coreProperties>
</file>